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Lst>
  <p:sldIdLst>
    <p:sldId id="256" r:id="rId2"/>
    <p:sldId id="282" r:id="rId3"/>
    <p:sldId id="283" r:id="rId4"/>
    <p:sldId id="287" r:id="rId5"/>
    <p:sldId id="285" r:id="rId6"/>
    <p:sldId id="284" r:id="rId7"/>
    <p:sldId id="286" r:id="rId8"/>
    <p:sldId id="288" r:id="rId9"/>
    <p:sldId id="290" r:id="rId10"/>
    <p:sldId id="302" r:id="rId11"/>
    <p:sldId id="291" r:id="rId12"/>
    <p:sldId id="289" r:id="rId13"/>
    <p:sldId id="292" r:id="rId14"/>
    <p:sldId id="296" r:id="rId15"/>
    <p:sldId id="297" r:id="rId16"/>
    <p:sldId id="294" r:id="rId17"/>
    <p:sldId id="295" r:id="rId18"/>
    <p:sldId id="298" r:id="rId19"/>
    <p:sldId id="301" r:id="rId20"/>
    <p:sldId id="300" r:id="rId21"/>
    <p:sldId id="303"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2"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2E6D644-95BD-4918-A587-88C170C2340A}" type="datetimeFigureOut">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4143716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2E6D644-95BD-4918-A587-88C170C2340A}" type="datetimeFigureOut">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1895567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2E6D644-95BD-4918-A587-88C170C2340A}" type="datetimeFigureOut">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3956310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2E6D644-95BD-4918-A587-88C170C2340A}" type="datetimeFigureOut">
              <a:rPr lang="en-US" smtClean="0"/>
              <a:t>7/29/2021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1994545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2E6D644-95BD-4918-A587-88C170C2340A}" type="datetimeFigureOut">
              <a:rPr lang="en-US" smtClean="0"/>
              <a:t>7/29/2021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3770215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2E6D644-95BD-4918-A587-88C170C2340A}" type="datetimeFigureOut">
              <a:rPr lang="en-US" smtClean="0"/>
              <a:t>7/29/2021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1444590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E6D644-95BD-4918-A587-88C170C2340A}" type="datetimeFigureOut">
              <a:rPr lang="en-US" smtClean="0"/>
              <a:t>7/29/2021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173511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2E6D644-95BD-4918-A587-88C170C2340A}" type="datetimeFigureOut">
              <a:rPr lang="en-US" smtClean="0"/>
              <a:t>7/29/2021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3231234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2E6D644-95BD-4918-A587-88C170C2340A}" type="datetimeFigureOut">
              <a:rPr lang="en-US" smtClean="0"/>
              <a:t>7/29/2021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3279182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2E6D644-95BD-4918-A587-88C170C2340A}" type="datetimeFigureOut">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517995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2E6D644-95BD-4918-A587-88C170C2340A}" type="datetimeFigureOut">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0ACD06-F0FC-4E8E-8575-243820981AA1}" type="slidenum">
              <a:rPr lang="en-US" smtClean="0"/>
              <a:t>‹Nº›</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14715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12E6D644-95BD-4918-A587-88C170C2340A}" type="datetimeFigureOut">
              <a:rPr lang="en-US" smtClean="0"/>
              <a:t>7/29/2021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1508740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12E6D644-95BD-4918-A587-88C170C2340A}" type="datetimeFigureOut">
              <a:rPr lang="en-US" smtClean="0"/>
              <a:t>7/29/2021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0ACD06-F0FC-4E8E-8575-243820981AA1}" type="slidenum">
              <a:rPr lang="en-US" smtClean="0"/>
              <a:t>‹Nº›</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78660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12E6D644-95BD-4918-A587-88C170C2340A}" type="datetimeFigureOut">
              <a:rPr lang="en-US" smtClean="0"/>
              <a:t>7/29/2021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634705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2E6D644-95BD-4918-A587-88C170C2340A}" type="datetimeFigureOut">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2937045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2E6D644-95BD-4918-A587-88C170C2340A}" type="datetimeFigureOut">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0ACD06-F0FC-4E8E-8575-243820981AA1}" type="slidenum">
              <a:rPr lang="en-US" smtClean="0"/>
              <a:t>‹Nº›</a:t>
            </a:fld>
            <a:endParaRPr lang="en-US"/>
          </a:p>
        </p:txBody>
      </p:sp>
    </p:spTree>
    <p:extLst>
      <p:ext uri="{BB962C8B-B14F-4D97-AF65-F5344CB8AC3E}">
        <p14:creationId xmlns:p14="http://schemas.microsoft.com/office/powerpoint/2010/main" val="176254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2E6D644-95BD-4918-A587-88C170C2340A}" type="datetimeFigureOut">
              <a:rPr lang="en-US" smtClean="0"/>
              <a:t>7/29/2021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30ACD06-F0FC-4E8E-8575-243820981AA1}" type="slidenum">
              <a:rPr lang="en-US" smtClean="0"/>
              <a:t>‹Nº›</a:t>
            </a:fld>
            <a:endParaRPr lang="en-US"/>
          </a:p>
        </p:txBody>
      </p:sp>
    </p:spTree>
    <p:extLst>
      <p:ext uri="{BB962C8B-B14F-4D97-AF65-F5344CB8AC3E}">
        <p14:creationId xmlns:p14="http://schemas.microsoft.com/office/powerpoint/2010/main" val="1768205651"/>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14471" y="2616589"/>
            <a:ext cx="9910354" cy="2574388"/>
          </a:xfrm>
        </p:spPr>
        <p:txBody>
          <a:bodyPr>
            <a:normAutofit/>
          </a:bodyPr>
          <a:lstStyle/>
          <a:p>
            <a:r>
              <a:rPr lang="es-ES" sz="4800" b="1" dirty="0">
                <a:latin typeface="Times New Roman" panose="02020603050405020304" pitchFamily="18" charset="0"/>
                <a:cs typeface="Times New Roman" panose="02020603050405020304" pitchFamily="18" charset="0"/>
              </a:rPr>
              <a:t>RENDICIÓN  DE  CUENTAS 2020 </a:t>
            </a:r>
            <a:endParaRPr lang="en-US" sz="4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6548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B7510DF-B674-4B40-B904-1C3A518185C9}"/>
              </a:ext>
            </a:extLst>
          </p:cNvPr>
          <p:cNvSpPr>
            <a:spLocks noGrp="1"/>
          </p:cNvSpPr>
          <p:nvPr>
            <p:ph type="title"/>
          </p:nvPr>
        </p:nvSpPr>
        <p:spPr>
          <a:xfrm>
            <a:off x="1617786" y="168812"/>
            <a:ext cx="10574214" cy="1792459"/>
          </a:xfrm>
        </p:spPr>
        <p:txBody>
          <a:bodyPr>
            <a:normAutofit fontScale="90000"/>
          </a:bodyPr>
          <a:lstStyle/>
          <a:p>
            <a:pPr algn="just"/>
            <a:r>
              <a:rPr lang="es-EC" dirty="0"/>
              <a:t>Se gestiona al GADM de Nabón la pileta para el parque en la plaza central de la parroquia, el ensanchamiento de las calles para el  ingresos de buses en el centro parroquial, obra terminada en febrero.</a:t>
            </a:r>
          </a:p>
        </p:txBody>
      </p:sp>
      <p:pic>
        <p:nvPicPr>
          <p:cNvPr id="11" name="Marcador de contenido 10">
            <a:extLst>
              <a:ext uri="{FF2B5EF4-FFF2-40B4-BE49-F238E27FC236}">
                <a16:creationId xmlns:a16="http://schemas.microsoft.com/office/drawing/2014/main" xmlns="" id="{59C2E989-5DFC-4C23-B72E-68FB4330F2EE}"/>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667807" y="2780714"/>
            <a:ext cx="3428193" cy="3778250"/>
          </a:xfrm>
        </p:spPr>
      </p:pic>
      <p:pic>
        <p:nvPicPr>
          <p:cNvPr id="13" name="Marcador de contenido 12">
            <a:extLst>
              <a:ext uri="{FF2B5EF4-FFF2-40B4-BE49-F238E27FC236}">
                <a16:creationId xmlns:a16="http://schemas.microsoft.com/office/drawing/2014/main" xmlns="" id="{F6295544-D0CE-4ED8-A15A-AA0A597A9079}"/>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036630" y="3052375"/>
            <a:ext cx="4313238" cy="3234928"/>
          </a:xfrm>
        </p:spPr>
      </p:pic>
    </p:spTree>
    <p:extLst>
      <p:ext uri="{BB962C8B-B14F-4D97-AF65-F5344CB8AC3E}">
        <p14:creationId xmlns:p14="http://schemas.microsoft.com/office/powerpoint/2010/main" val="609361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8E23EA2-B265-45DF-AB61-342D4A26577B}"/>
              </a:ext>
            </a:extLst>
          </p:cNvPr>
          <p:cNvSpPr>
            <a:spLocks noGrp="1"/>
          </p:cNvSpPr>
          <p:nvPr>
            <p:ph type="title"/>
          </p:nvPr>
        </p:nvSpPr>
        <p:spPr>
          <a:xfrm>
            <a:off x="1659988" y="661180"/>
            <a:ext cx="5613009" cy="5922499"/>
          </a:xfrm>
        </p:spPr>
        <p:txBody>
          <a:bodyPr>
            <a:normAutofit/>
          </a:bodyPr>
          <a:lstStyle/>
          <a:p>
            <a:r>
              <a:rPr lang="es-EC" dirty="0"/>
              <a:t>Gestión de la maquinaria con el GADM para la asociación de trigueros 25 de enero de la comunidad de buravalle, obra cumplida hasta el mes de febrero.</a:t>
            </a:r>
          </a:p>
        </p:txBody>
      </p:sp>
      <p:pic>
        <p:nvPicPr>
          <p:cNvPr id="5" name="Marcador de contenido 4">
            <a:extLst>
              <a:ext uri="{FF2B5EF4-FFF2-40B4-BE49-F238E27FC236}">
                <a16:creationId xmlns:a16="http://schemas.microsoft.com/office/drawing/2014/main" xmlns="" id="{0BF44C5E-53A4-4BA6-92A5-8476C3CB4C6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272997" y="88704"/>
            <a:ext cx="4811153" cy="5766148"/>
          </a:xfrm>
        </p:spPr>
      </p:pic>
    </p:spTree>
    <p:extLst>
      <p:ext uri="{BB962C8B-B14F-4D97-AF65-F5344CB8AC3E}">
        <p14:creationId xmlns:p14="http://schemas.microsoft.com/office/powerpoint/2010/main" val="3111440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08D4DD7-D719-4CB7-8CBA-F74AC844DB59}"/>
              </a:ext>
            </a:extLst>
          </p:cNvPr>
          <p:cNvSpPr>
            <a:spLocks noGrp="1"/>
          </p:cNvSpPr>
          <p:nvPr>
            <p:ph type="title"/>
          </p:nvPr>
        </p:nvSpPr>
        <p:spPr>
          <a:xfrm>
            <a:off x="1931744" y="125796"/>
            <a:ext cx="8604958" cy="2125173"/>
          </a:xfrm>
        </p:spPr>
        <p:txBody>
          <a:bodyPr>
            <a:normAutofit fontScale="90000"/>
          </a:bodyPr>
          <a:lstStyle/>
          <a:p>
            <a:r>
              <a:rPr lang="es-EC" dirty="0"/>
              <a:t>Se coordino conjuntamente con el comité de promejoras los trabajos en el sistema de alcantarillado del centro parroquial, colaborando con bienes y personas </a:t>
            </a:r>
          </a:p>
        </p:txBody>
      </p:sp>
      <p:pic>
        <p:nvPicPr>
          <p:cNvPr id="9" name="Marcador de contenido 8">
            <a:extLst>
              <a:ext uri="{FF2B5EF4-FFF2-40B4-BE49-F238E27FC236}">
                <a16:creationId xmlns:a16="http://schemas.microsoft.com/office/drawing/2014/main" xmlns="" id="{34620C9C-176D-4010-9F44-EAAD8A250C8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37144" y="2184766"/>
            <a:ext cx="4061267" cy="4547438"/>
          </a:xfrm>
        </p:spPr>
      </p:pic>
    </p:spTree>
    <p:extLst>
      <p:ext uri="{BB962C8B-B14F-4D97-AF65-F5344CB8AC3E}">
        <p14:creationId xmlns:p14="http://schemas.microsoft.com/office/powerpoint/2010/main" val="4036861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BCC7970-FF90-4A34-A188-C9D167F27F4F}"/>
              </a:ext>
            </a:extLst>
          </p:cNvPr>
          <p:cNvSpPr>
            <a:spLocks noGrp="1"/>
          </p:cNvSpPr>
          <p:nvPr>
            <p:ph type="title"/>
          </p:nvPr>
        </p:nvSpPr>
        <p:spPr>
          <a:xfrm>
            <a:off x="1589649" y="1"/>
            <a:ext cx="10789920" cy="3221502"/>
          </a:xfrm>
        </p:spPr>
        <p:txBody>
          <a:bodyPr>
            <a:normAutofit/>
          </a:bodyPr>
          <a:lstStyle/>
          <a:p>
            <a:r>
              <a:rPr lang="es-EC" sz="2800" dirty="0"/>
              <a:t>Se realiza una inspección para futura intervención con los emprendedores de ladrillos en las comunidades de rodeo y buravalle, como resultado fue el movimiento de tierra para cada emprendedor con una retroexcavadora culminando en el mes de octubre </a:t>
            </a:r>
          </a:p>
        </p:txBody>
      </p:sp>
      <p:pic>
        <p:nvPicPr>
          <p:cNvPr id="5" name="Marcador de contenido 4">
            <a:extLst>
              <a:ext uri="{FF2B5EF4-FFF2-40B4-BE49-F238E27FC236}">
                <a16:creationId xmlns:a16="http://schemas.microsoft.com/office/drawing/2014/main" xmlns="" id="{0A30A675-52EF-4018-AFF6-A1C9BACCE5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0" y="1814635"/>
            <a:ext cx="5264919" cy="4839384"/>
          </a:xfrm>
        </p:spPr>
      </p:pic>
    </p:spTree>
    <p:extLst>
      <p:ext uri="{BB962C8B-B14F-4D97-AF65-F5344CB8AC3E}">
        <p14:creationId xmlns:p14="http://schemas.microsoft.com/office/powerpoint/2010/main" val="3506703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6EB32A8-9F4F-4163-9FCA-6468F7157F30}"/>
              </a:ext>
            </a:extLst>
          </p:cNvPr>
          <p:cNvSpPr>
            <a:spLocks noGrp="1"/>
          </p:cNvSpPr>
          <p:nvPr>
            <p:ph type="title"/>
          </p:nvPr>
        </p:nvSpPr>
        <p:spPr>
          <a:xfrm>
            <a:off x="1505243" y="48130"/>
            <a:ext cx="10494499" cy="2949084"/>
          </a:xfrm>
        </p:spPr>
        <p:txBody>
          <a:bodyPr>
            <a:noAutofit/>
          </a:bodyPr>
          <a:lstStyle/>
          <a:p>
            <a:r>
              <a:rPr lang="es-EC" sz="2800" dirty="0"/>
              <a:t>Comprometido con las comunidades y el centro parroquial e estado pendiente en las gestiones y coordinando obras en lo cultural y social me e permitido coordinar conjuntamente con los priostes del taita carnaval, relevando la unión, participación de las familias en esta tradición</a:t>
            </a:r>
          </a:p>
        </p:txBody>
      </p:sp>
      <p:pic>
        <p:nvPicPr>
          <p:cNvPr id="5" name="Marcador de contenido 4">
            <a:extLst>
              <a:ext uri="{FF2B5EF4-FFF2-40B4-BE49-F238E27FC236}">
                <a16:creationId xmlns:a16="http://schemas.microsoft.com/office/drawing/2014/main" xmlns="" id="{E25C24CC-7909-4675-8B5C-80F8BF6089D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47247" y="2448999"/>
            <a:ext cx="3615399" cy="4421843"/>
          </a:xfrm>
        </p:spPr>
      </p:pic>
    </p:spTree>
    <p:extLst>
      <p:ext uri="{BB962C8B-B14F-4D97-AF65-F5344CB8AC3E}">
        <p14:creationId xmlns:p14="http://schemas.microsoft.com/office/powerpoint/2010/main" val="1829558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6D18EF5-059A-444E-A83A-A8D667349F42}"/>
              </a:ext>
            </a:extLst>
          </p:cNvPr>
          <p:cNvSpPr>
            <a:spLocks noGrp="1"/>
          </p:cNvSpPr>
          <p:nvPr>
            <p:ph type="title"/>
          </p:nvPr>
        </p:nvSpPr>
        <p:spPr>
          <a:xfrm>
            <a:off x="1547446" y="47335"/>
            <a:ext cx="10311619" cy="3381665"/>
          </a:xfrm>
        </p:spPr>
        <p:txBody>
          <a:bodyPr>
            <a:normAutofit fontScale="90000"/>
          </a:bodyPr>
          <a:lstStyle/>
          <a:p>
            <a:r>
              <a:rPr lang="es-EC" sz="3200" dirty="0"/>
              <a:t>En el mes de marzo colaboro directamente con bienes y persona en la protección de mi parroquia de la pandemia coordinando siempre con las autoridades de territorio entregando kits de desinfección, kits alimenticios, fumigación y transmitiendo a cumplir con las medidas de bioseguridad.</a:t>
            </a:r>
          </a:p>
        </p:txBody>
      </p:sp>
      <p:pic>
        <p:nvPicPr>
          <p:cNvPr id="5" name="Marcador de contenido 4">
            <a:extLst>
              <a:ext uri="{FF2B5EF4-FFF2-40B4-BE49-F238E27FC236}">
                <a16:creationId xmlns:a16="http://schemas.microsoft.com/office/drawing/2014/main" xmlns="" id="{699342D7-D0F5-4B14-B165-FB2E31E517C2}"/>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7929124" y="2594414"/>
            <a:ext cx="3076355" cy="4101807"/>
          </a:xfrm>
        </p:spPr>
      </p:pic>
      <p:pic>
        <p:nvPicPr>
          <p:cNvPr id="8" name="Marcador de contenido 7">
            <a:extLst>
              <a:ext uri="{FF2B5EF4-FFF2-40B4-BE49-F238E27FC236}">
                <a16:creationId xmlns:a16="http://schemas.microsoft.com/office/drawing/2014/main" xmlns="" id="{63E51D58-002A-4640-A9E2-5416A89335B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935626" y="3614055"/>
            <a:ext cx="4899975" cy="2758610"/>
          </a:xfrm>
        </p:spPr>
      </p:pic>
    </p:spTree>
    <p:extLst>
      <p:ext uri="{BB962C8B-B14F-4D97-AF65-F5344CB8AC3E}">
        <p14:creationId xmlns:p14="http://schemas.microsoft.com/office/powerpoint/2010/main" val="23523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89457A2-A539-4836-9E66-D456909313E0}"/>
              </a:ext>
            </a:extLst>
          </p:cNvPr>
          <p:cNvSpPr>
            <a:spLocks noGrp="1"/>
          </p:cNvSpPr>
          <p:nvPr>
            <p:ph type="title"/>
          </p:nvPr>
        </p:nvSpPr>
        <p:spPr>
          <a:xfrm>
            <a:off x="1617786" y="194073"/>
            <a:ext cx="9886826" cy="1710927"/>
          </a:xfrm>
        </p:spPr>
        <p:txBody>
          <a:bodyPr>
            <a:normAutofit fontScale="90000"/>
          </a:bodyPr>
          <a:lstStyle/>
          <a:p>
            <a:r>
              <a:rPr lang="es-EC" dirty="0"/>
              <a:t>En el mes de abril gestiono al GADMN el arreglo del anillo vial Nabón-Cochapata- Nabón, teniendo respuesta en el mes de junio para su correspondiente intervención, coordinando todos los trabajos, alimentación, minas, afección por rectificación de vías.</a:t>
            </a:r>
          </a:p>
        </p:txBody>
      </p:sp>
      <p:pic>
        <p:nvPicPr>
          <p:cNvPr id="5" name="Marcador de contenido 4">
            <a:extLst>
              <a:ext uri="{FF2B5EF4-FFF2-40B4-BE49-F238E27FC236}">
                <a16:creationId xmlns:a16="http://schemas.microsoft.com/office/drawing/2014/main" xmlns="" id="{7B324E81-D0AB-4B55-9AA4-1B8DB0D77C18}"/>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321927" y="3429000"/>
            <a:ext cx="4313237" cy="3234927"/>
          </a:xfrm>
        </p:spPr>
      </p:pic>
      <p:pic>
        <p:nvPicPr>
          <p:cNvPr id="8" name="Marcador de contenido 7">
            <a:extLst>
              <a:ext uri="{FF2B5EF4-FFF2-40B4-BE49-F238E27FC236}">
                <a16:creationId xmlns:a16="http://schemas.microsoft.com/office/drawing/2014/main" xmlns="" id="{C63989EC-0C2F-43D9-BD06-920F44C3EF1D}"/>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903015" y="2844647"/>
            <a:ext cx="2833687" cy="3778250"/>
          </a:xfrm>
        </p:spPr>
      </p:pic>
    </p:spTree>
    <p:extLst>
      <p:ext uri="{BB962C8B-B14F-4D97-AF65-F5344CB8AC3E}">
        <p14:creationId xmlns:p14="http://schemas.microsoft.com/office/powerpoint/2010/main" val="1675094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2842C62-354B-4986-9B86-1C5F46D3C6C8}"/>
              </a:ext>
            </a:extLst>
          </p:cNvPr>
          <p:cNvSpPr>
            <a:spLocks noGrp="1"/>
          </p:cNvSpPr>
          <p:nvPr>
            <p:ph type="title"/>
          </p:nvPr>
        </p:nvSpPr>
        <p:spPr>
          <a:xfrm>
            <a:off x="1659989" y="624110"/>
            <a:ext cx="9172134" cy="1280890"/>
          </a:xfrm>
        </p:spPr>
        <p:txBody>
          <a:bodyPr>
            <a:normAutofit fontScale="90000"/>
          </a:bodyPr>
          <a:lstStyle/>
          <a:p>
            <a:r>
              <a:rPr lang="es-EC" dirty="0"/>
              <a:t>En el mes de junio se coordina y participa en la nueva elección de comité de promejoras del centro parroquial.</a:t>
            </a:r>
          </a:p>
        </p:txBody>
      </p:sp>
      <p:pic>
        <p:nvPicPr>
          <p:cNvPr id="5" name="Marcador de contenido 4">
            <a:extLst>
              <a:ext uri="{FF2B5EF4-FFF2-40B4-BE49-F238E27FC236}">
                <a16:creationId xmlns:a16="http://schemas.microsoft.com/office/drawing/2014/main" xmlns="" id="{535E1296-39B8-4C5F-87C0-CC288CE2D49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30860" y="2665343"/>
            <a:ext cx="5264500" cy="3948376"/>
          </a:xfrm>
        </p:spPr>
      </p:pic>
    </p:spTree>
    <p:extLst>
      <p:ext uri="{BB962C8B-B14F-4D97-AF65-F5344CB8AC3E}">
        <p14:creationId xmlns:p14="http://schemas.microsoft.com/office/powerpoint/2010/main" val="1617570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BBFACED-3CA0-4230-83F6-9E8F0696A7D8}"/>
              </a:ext>
            </a:extLst>
          </p:cNvPr>
          <p:cNvSpPr>
            <a:spLocks noGrp="1"/>
          </p:cNvSpPr>
          <p:nvPr>
            <p:ph type="title"/>
          </p:nvPr>
        </p:nvSpPr>
        <p:spPr>
          <a:xfrm>
            <a:off x="1563330" y="147484"/>
            <a:ext cx="10628670" cy="1757516"/>
          </a:xfrm>
        </p:spPr>
        <p:txBody>
          <a:bodyPr>
            <a:normAutofit fontScale="90000"/>
          </a:bodyPr>
          <a:lstStyle/>
          <a:p>
            <a:r>
              <a:rPr lang="es-EC" dirty="0"/>
              <a:t>Realizo una gestión contando con la directora de turismo del GADMN para la identificación y evaluación de lugares turísticos para la posterior adecuación y señalización, por lo tanto la búsqueda de presupuesto para lo acordado</a:t>
            </a:r>
          </a:p>
        </p:txBody>
      </p:sp>
      <p:pic>
        <p:nvPicPr>
          <p:cNvPr id="8" name="Marcador de contenido 7">
            <a:extLst>
              <a:ext uri="{FF2B5EF4-FFF2-40B4-BE49-F238E27FC236}">
                <a16:creationId xmlns:a16="http://schemas.microsoft.com/office/drawing/2014/main" xmlns="" id="{D0DE08D2-0EF3-4693-81DD-760CC3A79F33}"/>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074422" y="3216275"/>
            <a:ext cx="2913126" cy="3235325"/>
          </a:xfrm>
        </p:spPr>
      </p:pic>
      <p:pic>
        <p:nvPicPr>
          <p:cNvPr id="5" name="Marcador de contenido 4">
            <a:extLst>
              <a:ext uri="{FF2B5EF4-FFF2-40B4-BE49-F238E27FC236}">
                <a16:creationId xmlns:a16="http://schemas.microsoft.com/office/drawing/2014/main" xmlns="" id="{6E6A5F41-0B85-432E-8319-E2DEA4268F52}"/>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flipH="1">
            <a:off x="2426981" y="3216423"/>
            <a:ext cx="4313237" cy="3234927"/>
          </a:xfrm>
          <a:prstGeom prst="rect">
            <a:avLst/>
          </a:prstGeom>
        </p:spPr>
      </p:pic>
    </p:spTree>
    <p:extLst>
      <p:ext uri="{BB962C8B-B14F-4D97-AF65-F5344CB8AC3E}">
        <p14:creationId xmlns:p14="http://schemas.microsoft.com/office/powerpoint/2010/main" val="639190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946927A-96BD-4F58-A15E-398AF6268B49}"/>
              </a:ext>
            </a:extLst>
          </p:cNvPr>
          <p:cNvSpPr>
            <a:spLocks noGrp="1"/>
          </p:cNvSpPr>
          <p:nvPr>
            <p:ph type="title"/>
          </p:nvPr>
        </p:nvSpPr>
        <p:spPr>
          <a:xfrm>
            <a:off x="1617784" y="125758"/>
            <a:ext cx="9830557" cy="2006548"/>
          </a:xfrm>
        </p:spPr>
        <p:txBody>
          <a:bodyPr>
            <a:normAutofit/>
          </a:bodyPr>
          <a:lstStyle/>
          <a:p>
            <a:r>
              <a:rPr lang="es-EC" dirty="0"/>
              <a:t>Solicito la maquinaria al GADMN para intervenir en la vía Cochapata- Ñamarin-Yanasacha, con una respuesta inmediata</a:t>
            </a:r>
          </a:p>
        </p:txBody>
      </p:sp>
      <p:pic>
        <p:nvPicPr>
          <p:cNvPr id="5" name="Marcador de contenido 4">
            <a:extLst>
              <a:ext uri="{FF2B5EF4-FFF2-40B4-BE49-F238E27FC236}">
                <a16:creationId xmlns:a16="http://schemas.microsoft.com/office/drawing/2014/main" xmlns="" id="{F8A3A560-9C41-44A8-958D-9D38909588B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06572" y="2132306"/>
            <a:ext cx="3362179" cy="4482907"/>
          </a:xfrm>
        </p:spPr>
      </p:pic>
    </p:spTree>
    <p:extLst>
      <p:ext uri="{BB962C8B-B14F-4D97-AF65-F5344CB8AC3E}">
        <p14:creationId xmlns:p14="http://schemas.microsoft.com/office/powerpoint/2010/main" val="2785421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1674DFD-26E1-417C-9AC9-19D99D577E2D}"/>
              </a:ext>
            </a:extLst>
          </p:cNvPr>
          <p:cNvSpPr>
            <a:spLocks noGrp="1"/>
          </p:cNvSpPr>
          <p:nvPr>
            <p:ph type="title"/>
          </p:nvPr>
        </p:nvSpPr>
        <p:spPr>
          <a:xfrm>
            <a:off x="2011681" y="230215"/>
            <a:ext cx="9858692" cy="2604426"/>
          </a:xfrm>
        </p:spPr>
        <p:txBody>
          <a:bodyPr>
            <a:normAutofit fontScale="90000"/>
          </a:bodyPr>
          <a:lstStyle/>
          <a:p>
            <a:r>
              <a:rPr lang="es-EC" dirty="0"/>
              <a:t>En el mes de julio se entrega actas y escrituras para la ejecución de la cancha de Uduzhapa resultado de la constante ejecución, basado en el ofrecimiento de campaña del Alcalde.</a:t>
            </a:r>
          </a:p>
        </p:txBody>
      </p:sp>
      <p:pic>
        <p:nvPicPr>
          <p:cNvPr id="5" name="Marcador de contenido 4">
            <a:extLst>
              <a:ext uri="{FF2B5EF4-FFF2-40B4-BE49-F238E27FC236}">
                <a16:creationId xmlns:a16="http://schemas.microsoft.com/office/drawing/2014/main" xmlns="" id="{64EF10A2-CDC2-4A4D-9054-E0EB10B040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13046" y="2433711"/>
            <a:ext cx="6130919" cy="4194074"/>
          </a:xfrm>
        </p:spPr>
      </p:pic>
    </p:spTree>
    <p:extLst>
      <p:ext uri="{BB962C8B-B14F-4D97-AF65-F5344CB8AC3E}">
        <p14:creationId xmlns:p14="http://schemas.microsoft.com/office/powerpoint/2010/main" val="114666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8DB69B8-DD1C-4468-B488-E04E199D625A}"/>
              </a:ext>
            </a:extLst>
          </p:cNvPr>
          <p:cNvSpPr>
            <a:spLocks noGrp="1"/>
          </p:cNvSpPr>
          <p:nvPr>
            <p:ph type="title"/>
          </p:nvPr>
        </p:nvSpPr>
        <p:spPr>
          <a:xfrm>
            <a:off x="1477109" y="108134"/>
            <a:ext cx="11122854" cy="2804890"/>
          </a:xfrm>
        </p:spPr>
        <p:txBody>
          <a:bodyPr>
            <a:noAutofit/>
          </a:bodyPr>
          <a:lstStyle/>
          <a:p>
            <a:r>
              <a:rPr lang="es-EC" sz="2800" dirty="0"/>
              <a:t>Consientes del valor de nuestros paramos, acompañamos a las autoridades de Zamora, Policía, MAE y autoridades del GADP de Tutupali, a una inspección y constatación de los destrozos que hacen las maquinarias en los ríos que directamente intervienen en la regulación del clima y el riego de nuestra parroquia.</a:t>
            </a:r>
          </a:p>
        </p:txBody>
      </p:sp>
      <p:pic>
        <p:nvPicPr>
          <p:cNvPr id="5" name="Marcador de contenido 4">
            <a:extLst>
              <a:ext uri="{FF2B5EF4-FFF2-40B4-BE49-F238E27FC236}">
                <a16:creationId xmlns:a16="http://schemas.microsoft.com/office/drawing/2014/main" xmlns="" id="{1759B32C-C70F-4A01-A607-C1325607911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836904" y="2627142"/>
            <a:ext cx="5496965" cy="4122724"/>
          </a:xfrm>
        </p:spPr>
      </p:pic>
    </p:spTree>
    <p:extLst>
      <p:ext uri="{BB962C8B-B14F-4D97-AF65-F5344CB8AC3E}">
        <p14:creationId xmlns:p14="http://schemas.microsoft.com/office/powerpoint/2010/main" val="2609938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185CA13-E9DB-4091-86DD-66DE13701844}"/>
              </a:ext>
            </a:extLst>
          </p:cNvPr>
          <p:cNvSpPr>
            <a:spLocks noGrp="1"/>
          </p:cNvSpPr>
          <p:nvPr>
            <p:ph type="title"/>
          </p:nvPr>
        </p:nvSpPr>
        <p:spPr>
          <a:xfrm>
            <a:off x="1603718" y="210954"/>
            <a:ext cx="10588282" cy="2391569"/>
          </a:xfrm>
        </p:spPr>
        <p:txBody>
          <a:bodyPr/>
          <a:lstStyle/>
          <a:p>
            <a:r>
              <a:rPr lang="es-EC" dirty="0"/>
              <a:t>Previo conversatorio con el Sr. Alcalde se acordó gestionar conjuntamente cerámica para la adecuación de las iglesias de las comunidades que necesitan de este material.</a:t>
            </a:r>
          </a:p>
        </p:txBody>
      </p:sp>
      <p:pic>
        <p:nvPicPr>
          <p:cNvPr id="6" name="Marcador de contenido 5">
            <a:extLst>
              <a:ext uri="{FF2B5EF4-FFF2-40B4-BE49-F238E27FC236}">
                <a16:creationId xmlns:a16="http://schemas.microsoft.com/office/drawing/2014/main" xmlns="" id="{F073D959-1A52-4BC6-81B9-37E9034459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4149968" y="2722160"/>
            <a:ext cx="4529105" cy="3924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281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BFD2353-DACA-40FD-913C-7480E8FAB54D}"/>
              </a:ext>
            </a:extLst>
          </p:cNvPr>
          <p:cNvSpPr>
            <a:spLocks noGrp="1"/>
          </p:cNvSpPr>
          <p:nvPr>
            <p:ph type="title"/>
          </p:nvPr>
        </p:nvSpPr>
        <p:spPr>
          <a:xfrm>
            <a:off x="2053883" y="624110"/>
            <a:ext cx="4628271" cy="2804890"/>
          </a:xfrm>
        </p:spPr>
        <p:txBody>
          <a:bodyPr>
            <a:normAutofit fontScale="90000"/>
          </a:bodyPr>
          <a:lstStyle/>
          <a:p>
            <a:r>
              <a:rPr lang="es-EC" dirty="0"/>
              <a:t>Se facilita la documentación del acuerdo para la implementación de la cancha múltiple en el centro parroquial de la cual he iniciado la gestión y acuerdos con las instituciones implicadas.</a:t>
            </a:r>
          </a:p>
        </p:txBody>
      </p:sp>
      <p:pic>
        <p:nvPicPr>
          <p:cNvPr id="5" name="Marcador de contenido 4">
            <a:extLst>
              <a:ext uri="{FF2B5EF4-FFF2-40B4-BE49-F238E27FC236}">
                <a16:creationId xmlns:a16="http://schemas.microsoft.com/office/drawing/2014/main" xmlns="" id="{753DCC36-8842-4CE7-99E1-C43454B69D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68416" y="203475"/>
            <a:ext cx="3826413" cy="6802511"/>
          </a:xfrm>
        </p:spPr>
      </p:pic>
    </p:spTree>
    <p:extLst>
      <p:ext uri="{BB962C8B-B14F-4D97-AF65-F5344CB8AC3E}">
        <p14:creationId xmlns:p14="http://schemas.microsoft.com/office/powerpoint/2010/main" val="4073118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E82D7AB-FB6F-47BA-AACF-6827B1BC16EA}"/>
              </a:ext>
            </a:extLst>
          </p:cNvPr>
          <p:cNvSpPr>
            <a:spLocks noGrp="1"/>
          </p:cNvSpPr>
          <p:nvPr>
            <p:ph type="title"/>
          </p:nvPr>
        </p:nvSpPr>
        <p:spPr>
          <a:xfrm>
            <a:off x="1941343" y="624110"/>
            <a:ext cx="9563270" cy="3131964"/>
          </a:xfrm>
        </p:spPr>
        <p:txBody>
          <a:bodyPr>
            <a:normAutofit fontScale="90000"/>
          </a:bodyPr>
          <a:lstStyle/>
          <a:p>
            <a:r>
              <a:rPr lang="es-EC" dirty="0"/>
              <a:t>Siempre pendiente de los proyecto a futuro entre ellos el asfalto del centro parroquial, se mantiene un conversatorio con el Sr. Alcalde de como hacer la gestión y sobre los tiempos de ejecución e intervención.</a:t>
            </a:r>
          </a:p>
        </p:txBody>
      </p:sp>
      <p:pic>
        <p:nvPicPr>
          <p:cNvPr id="5" name="Marcador de contenido 4">
            <a:extLst>
              <a:ext uri="{FF2B5EF4-FFF2-40B4-BE49-F238E27FC236}">
                <a16:creationId xmlns:a16="http://schemas.microsoft.com/office/drawing/2014/main" xmlns="" id="{CCD04A1F-816E-43DA-BE0B-295B39DB1EB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53354" y="3408927"/>
            <a:ext cx="4543865" cy="3407899"/>
          </a:xfrm>
        </p:spPr>
      </p:pic>
    </p:spTree>
    <p:extLst>
      <p:ext uri="{BB962C8B-B14F-4D97-AF65-F5344CB8AC3E}">
        <p14:creationId xmlns:p14="http://schemas.microsoft.com/office/powerpoint/2010/main" val="3131495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C65023E-F4BB-4D09-8FD8-94EF95BFDFD8}"/>
              </a:ext>
            </a:extLst>
          </p:cNvPr>
          <p:cNvSpPr>
            <a:spLocks noGrp="1"/>
          </p:cNvSpPr>
          <p:nvPr>
            <p:ph type="title"/>
          </p:nvPr>
        </p:nvSpPr>
        <p:spPr>
          <a:xfrm>
            <a:off x="1955409" y="144292"/>
            <a:ext cx="9366323" cy="3131964"/>
          </a:xfrm>
        </p:spPr>
        <p:txBody>
          <a:bodyPr>
            <a:normAutofit fontScale="90000"/>
          </a:bodyPr>
          <a:lstStyle/>
          <a:p>
            <a:r>
              <a:rPr lang="es-EC" dirty="0"/>
              <a:t>Con la gestión que se a mantenido desde mi llegada al GADP una de mis metas a sido el museo comunitario por lo cual hemos coordinado con la dirección de turismo para el presupuesto del mobiliario del mismo.</a:t>
            </a:r>
          </a:p>
        </p:txBody>
      </p:sp>
      <p:pic>
        <p:nvPicPr>
          <p:cNvPr id="5" name="Marcador de contenido 4">
            <a:extLst>
              <a:ext uri="{FF2B5EF4-FFF2-40B4-BE49-F238E27FC236}">
                <a16:creationId xmlns:a16="http://schemas.microsoft.com/office/drawing/2014/main" xmlns="" id="{DA9F6806-14A5-491B-8A31-C9523467F9F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76912" y="2862774"/>
            <a:ext cx="2996418" cy="3995226"/>
          </a:xfrm>
        </p:spPr>
      </p:pic>
    </p:spTree>
    <p:extLst>
      <p:ext uri="{BB962C8B-B14F-4D97-AF65-F5344CB8AC3E}">
        <p14:creationId xmlns:p14="http://schemas.microsoft.com/office/powerpoint/2010/main" val="1550453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296A005-E5E6-449D-AE4E-91D396BB274E}"/>
              </a:ext>
            </a:extLst>
          </p:cNvPr>
          <p:cNvSpPr>
            <a:spLocks noGrp="1"/>
          </p:cNvSpPr>
          <p:nvPr>
            <p:ph type="title"/>
          </p:nvPr>
        </p:nvSpPr>
        <p:spPr>
          <a:xfrm>
            <a:off x="1541792" y="182978"/>
            <a:ext cx="10083775" cy="2949084"/>
          </a:xfrm>
        </p:spPr>
        <p:txBody>
          <a:bodyPr/>
          <a:lstStyle/>
          <a:p>
            <a:r>
              <a:rPr lang="es-EC" dirty="0"/>
              <a:t>Siguiendo con las gestiones del proyecto de alcantarillado Rodeo-</a:t>
            </a:r>
            <a:r>
              <a:rPr lang="es-EC" dirty="0" err="1"/>
              <a:t>Yanasacha</a:t>
            </a:r>
            <a:r>
              <a:rPr lang="es-EC" dirty="0"/>
              <a:t>, visitamos a los moradores para sondear la necesidad y seguir con los estudios</a:t>
            </a:r>
          </a:p>
        </p:txBody>
      </p:sp>
      <p:pic>
        <p:nvPicPr>
          <p:cNvPr id="5" name="Marcador de contenido 4">
            <a:extLst>
              <a:ext uri="{FF2B5EF4-FFF2-40B4-BE49-F238E27FC236}">
                <a16:creationId xmlns:a16="http://schemas.microsoft.com/office/drawing/2014/main" xmlns="" id="{7778AC1C-0BF4-4CDB-9028-C51767E95AA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59126" y="2701703"/>
            <a:ext cx="5297758" cy="3973319"/>
          </a:xfrm>
        </p:spPr>
      </p:pic>
    </p:spTree>
    <p:extLst>
      <p:ext uri="{BB962C8B-B14F-4D97-AF65-F5344CB8AC3E}">
        <p14:creationId xmlns:p14="http://schemas.microsoft.com/office/powerpoint/2010/main" val="94869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AFF9188-1A01-4F66-9CE8-2156EBECDAE5}"/>
              </a:ext>
            </a:extLst>
          </p:cNvPr>
          <p:cNvSpPr>
            <a:spLocks noGrp="1"/>
          </p:cNvSpPr>
          <p:nvPr>
            <p:ph type="title"/>
          </p:nvPr>
        </p:nvSpPr>
        <p:spPr>
          <a:xfrm>
            <a:off x="1772531" y="0"/>
            <a:ext cx="9622300" cy="3202302"/>
          </a:xfrm>
        </p:spPr>
        <p:txBody>
          <a:bodyPr/>
          <a:lstStyle/>
          <a:p>
            <a:r>
              <a:rPr lang="es-EC" dirty="0"/>
              <a:t>Inspección a la loma del calvario a con la dirección del turismo del GADMN para la intervención en los estudios y adecuación del mirador turístico</a:t>
            </a:r>
          </a:p>
        </p:txBody>
      </p:sp>
      <p:pic>
        <p:nvPicPr>
          <p:cNvPr id="5" name="Marcador de contenido 4">
            <a:extLst>
              <a:ext uri="{FF2B5EF4-FFF2-40B4-BE49-F238E27FC236}">
                <a16:creationId xmlns:a16="http://schemas.microsoft.com/office/drawing/2014/main" xmlns="" id="{D94EB7E7-36CE-490A-8A24-89AE698832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5735" y="2609999"/>
            <a:ext cx="5509127" cy="4131846"/>
          </a:xfrm>
        </p:spPr>
      </p:pic>
    </p:spTree>
    <p:extLst>
      <p:ext uri="{BB962C8B-B14F-4D97-AF65-F5344CB8AC3E}">
        <p14:creationId xmlns:p14="http://schemas.microsoft.com/office/powerpoint/2010/main" val="3389254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90A9D2E-0F3F-43A9-8C92-6918FC2F456D}"/>
              </a:ext>
            </a:extLst>
          </p:cNvPr>
          <p:cNvSpPr>
            <a:spLocks noGrp="1"/>
          </p:cNvSpPr>
          <p:nvPr>
            <p:ph type="title"/>
          </p:nvPr>
        </p:nvSpPr>
        <p:spPr>
          <a:xfrm>
            <a:off x="2461847" y="624109"/>
            <a:ext cx="9042766" cy="3610265"/>
          </a:xfrm>
        </p:spPr>
        <p:txBody>
          <a:bodyPr/>
          <a:lstStyle/>
          <a:p>
            <a:r>
              <a:rPr lang="es-EC" dirty="0"/>
              <a:t>Iniciamos los trabajos de terraplén de la cancha múltiple del centro parroquial </a:t>
            </a:r>
          </a:p>
        </p:txBody>
      </p:sp>
      <p:pic>
        <p:nvPicPr>
          <p:cNvPr id="5" name="Marcador de contenido 4">
            <a:extLst>
              <a:ext uri="{FF2B5EF4-FFF2-40B4-BE49-F238E27FC236}">
                <a16:creationId xmlns:a16="http://schemas.microsoft.com/office/drawing/2014/main" xmlns="" id="{8BDA8831-6CE6-47EC-B11D-19D679A0431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13870" y="2150742"/>
            <a:ext cx="5444197" cy="4083150"/>
          </a:xfrm>
        </p:spPr>
      </p:pic>
    </p:spTree>
    <p:extLst>
      <p:ext uri="{BB962C8B-B14F-4D97-AF65-F5344CB8AC3E}">
        <p14:creationId xmlns:p14="http://schemas.microsoft.com/office/powerpoint/2010/main" val="1483433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469692C-C730-487D-A185-9FA6A6AFF09C}"/>
              </a:ext>
            </a:extLst>
          </p:cNvPr>
          <p:cNvSpPr>
            <a:spLocks noGrp="1"/>
          </p:cNvSpPr>
          <p:nvPr>
            <p:ph type="title"/>
          </p:nvPr>
        </p:nvSpPr>
        <p:spPr/>
        <p:txBody>
          <a:bodyPr>
            <a:normAutofit fontScale="90000"/>
          </a:bodyPr>
          <a:lstStyle/>
          <a:p>
            <a:r>
              <a:rPr lang="es-EC" dirty="0"/>
              <a:t>Gestión para el mantenimiento y mejoras de las aguas hervidas del centro parroquial</a:t>
            </a:r>
          </a:p>
        </p:txBody>
      </p:sp>
      <p:pic>
        <p:nvPicPr>
          <p:cNvPr id="7" name="Marcador de contenido 6">
            <a:extLst>
              <a:ext uri="{FF2B5EF4-FFF2-40B4-BE49-F238E27FC236}">
                <a16:creationId xmlns:a16="http://schemas.microsoft.com/office/drawing/2014/main" xmlns="" id="{A20C50B5-1388-4DEF-B8C1-5904E53FBB9B}"/>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589213" y="2405261"/>
            <a:ext cx="4313237" cy="3234927"/>
          </a:xfrm>
        </p:spPr>
      </p:pic>
      <p:pic>
        <p:nvPicPr>
          <p:cNvPr id="9" name="Marcador de contenido 8">
            <a:extLst>
              <a:ext uri="{FF2B5EF4-FFF2-40B4-BE49-F238E27FC236}">
                <a16:creationId xmlns:a16="http://schemas.microsoft.com/office/drawing/2014/main" xmlns="" id="{CE931F45-1061-45AB-9962-4C5F3A94BFEF}"/>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191375" y="2397324"/>
            <a:ext cx="4313238" cy="3234928"/>
          </a:xfrm>
        </p:spPr>
      </p:pic>
    </p:spTree>
    <p:extLst>
      <p:ext uri="{BB962C8B-B14F-4D97-AF65-F5344CB8AC3E}">
        <p14:creationId xmlns:p14="http://schemas.microsoft.com/office/powerpoint/2010/main" val="2141696405"/>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1690</TotalTime>
  <Words>638</Words>
  <Application>Microsoft Office PowerPoint</Application>
  <PresentationFormat>Panorámica</PresentationFormat>
  <Paragraphs>21</Paragraphs>
  <Slides>21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Arial</vt:lpstr>
      <vt:lpstr>Century Gothic</vt:lpstr>
      <vt:lpstr>Times New Roman</vt:lpstr>
      <vt:lpstr>Wingdings 3</vt:lpstr>
      <vt:lpstr>Espiral</vt:lpstr>
      <vt:lpstr>RENDICIÓN  DE  CUENTAS 2020 </vt:lpstr>
      <vt:lpstr>Se gestiona al GADM de Nabón la pileta para el parque en la plaza central de la parroquia, el ensanchamiento de las calles para el  ingresos de buses en el centro parroquial, obra terminada en febrero.</vt:lpstr>
      <vt:lpstr>Gestión de la maquinaria con el GADM para la asociación de trigueros 25 de enero de la comunidad de buravalle, obra cumplida hasta el mes de febrero.</vt:lpstr>
      <vt:lpstr>Se coordino conjuntamente con el comité de promejoras los trabajos en el sistema de alcantarillado del centro parroquial, colaborando con bienes y personas </vt:lpstr>
      <vt:lpstr>Se realiza una inspección para futura intervención con los emprendedores de ladrillos en las comunidades de rodeo y buravalle, como resultado fue el movimiento de tierra para cada emprendedor con una retroexcavadora culminando en el mes de octubre </vt:lpstr>
      <vt:lpstr>Comprometido con las comunidades y el centro parroquial e estado pendiente en las gestiones y coordinando obras en lo cultural y social me e permitido coordinar conjuntamente con los priostes del taita carnaval, relevando la unión, participación de las familias en esta tradición</vt:lpstr>
      <vt:lpstr>En el mes de marzo colaboro directamente con bienes y persona en la protección de mi parroquia de la pandemia coordinando siempre con las autoridades de territorio entregando kits de desinfección, kits alimenticios, fumigación y transmitiendo a cumplir con las medidas de bioseguridad.</vt:lpstr>
      <vt:lpstr>En el mes de abril gestiono al GADMN el arreglo del anillo vial Nabón-Cochapata- Nabón, teniendo respuesta en el mes de junio para su correspondiente intervención, coordinando todos los trabajos, alimentación, minas, afección por rectificación de vías.</vt:lpstr>
      <vt:lpstr>En el mes de junio se coordina y participa en la nueva elección de comité de promejoras del centro parroquial.</vt:lpstr>
      <vt:lpstr>Realizo una gestión contando con la directora de turismo del GADMN para la identificación y evaluación de lugares turísticos para la posterior adecuación y señalización, por lo tanto la búsqueda de presupuesto para lo acordado</vt:lpstr>
      <vt:lpstr>Solicito la maquinaria al GADMN para intervenir en la vía Cochapata- Ñamarin-Yanasacha, con una respuesta inmediata</vt:lpstr>
      <vt:lpstr>En el mes de julio se entrega actas y escrituras para la ejecución de la cancha de Uduzhapa resultado de la constante ejecución, basado en el ofrecimiento de campaña del Alcalde.</vt:lpstr>
      <vt:lpstr>Consientes del valor de nuestros paramos, acompañamos a las autoridades de Zamora, Policía, MAE y autoridades del GADP de Tutupali, a una inspección y constatación de los destrozos que hacen las maquinarias en los ríos que directamente intervienen en la regulación del clima y el riego de nuestra parroquia.</vt:lpstr>
      <vt:lpstr>Previo conversatorio con el Sr. Alcalde se acordó gestionar conjuntamente cerámica para la adecuación de las iglesias de las comunidades que necesitan de este material.</vt:lpstr>
      <vt:lpstr>Se facilita la documentación del acuerdo para la implementación de la cancha múltiple en el centro parroquial de la cual he iniciado la gestión y acuerdos con las instituciones implicadas.</vt:lpstr>
      <vt:lpstr>Siempre pendiente de los proyecto a futuro entre ellos el asfalto del centro parroquial, se mantiene un conversatorio con el Sr. Alcalde de como hacer la gestión y sobre los tiempos de ejecución e intervención.</vt:lpstr>
      <vt:lpstr>Con la gestión que se a mantenido desde mi llegada al GADP una de mis metas a sido el museo comunitario por lo cual hemos coordinado con la dirección de turismo para el presupuesto del mobiliario del mismo.</vt:lpstr>
      <vt:lpstr>Siguiendo con las gestiones del proyecto de alcantarillado Rodeo-Yanasacha, visitamos a los moradores para sondear la necesidad y seguir con los estudios</vt:lpstr>
      <vt:lpstr>Inspección a la loma del calvario a con la dirección del turismo del GADMN para la intervención en los estudios y adecuación del mirador turístico</vt:lpstr>
      <vt:lpstr>Iniciamos los trabajos de terraplén de la cancha múltiple del centro parroquial </vt:lpstr>
      <vt:lpstr>Gestión para el mantenimiento y mejoras de las aguas hervidas del centro parroquial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RENDICION  DE  CUENTAS 2019</dc:title>
  <dc:creator>Mis Documentos</dc:creator>
  <cp:lastModifiedBy>user</cp:lastModifiedBy>
  <cp:revision>28</cp:revision>
  <dcterms:created xsi:type="dcterms:W3CDTF">2020-10-27T14:37:03Z</dcterms:created>
  <dcterms:modified xsi:type="dcterms:W3CDTF">2021-07-29T13:37:48Z</dcterms:modified>
</cp:coreProperties>
</file>