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77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42516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49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8125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64211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5237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21583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8694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3424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3838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73803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BAE2989-5029-4038-9886-C4610055AC82}" type="datetimeFigureOut">
              <a:rPr lang="es-419" smtClean="0"/>
              <a:t>2/6/2026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8E91F58-1921-4CAC-B247-6736AFF0D9F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4712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0E992-4C66-E1EF-B966-AFE343734C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>
                <a:solidFill>
                  <a:schemeClr val="tx1"/>
                </a:solidFill>
              </a:rPr>
              <a:t>INFORME DE Rendición DE CUENTAS DEL AÑO FISCAL 2025</a:t>
            </a:r>
            <a:endParaRPr lang="es-419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19E623-D05F-E33E-DC34-1612F0A8C0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4527300"/>
            <a:ext cx="8767860" cy="1388165"/>
          </a:xfrm>
        </p:spPr>
        <p:txBody>
          <a:bodyPr>
            <a:normAutofit/>
          </a:bodyPr>
          <a:lstStyle/>
          <a:p>
            <a:r>
              <a:rPr lang="es-MX" sz="3200" b="1" dirty="0">
                <a:solidFill>
                  <a:schemeClr val="tx1"/>
                </a:solidFill>
                <a:latin typeface="Bahnschrift Light" panose="020B0502040204020203" pitchFamily="34" charset="0"/>
              </a:rPr>
              <a:t>Katherine </a:t>
            </a:r>
            <a:r>
              <a:rPr lang="es-MX" sz="3200" b="1" dirty="0" err="1">
                <a:solidFill>
                  <a:schemeClr val="tx1"/>
                </a:solidFill>
                <a:latin typeface="Bahnschrift Light" panose="020B0502040204020203" pitchFamily="34" charset="0"/>
              </a:rPr>
              <a:t>Rocio</a:t>
            </a:r>
            <a:r>
              <a:rPr lang="es-MX" sz="3200" b="1" dirty="0">
                <a:solidFill>
                  <a:schemeClr val="tx1"/>
                </a:solidFill>
                <a:latin typeface="Bahnschrift Light" panose="020B0502040204020203" pitchFamily="34" charset="0"/>
              </a:rPr>
              <a:t> Carchi Quezada</a:t>
            </a:r>
          </a:p>
          <a:p>
            <a:r>
              <a:rPr lang="es-MX" sz="3200" b="1" dirty="0">
                <a:solidFill>
                  <a:schemeClr val="tx1"/>
                </a:solidFill>
                <a:latin typeface="Bahnschrift Light" panose="020B0502040204020203" pitchFamily="34" charset="0"/>
              </a:rPr>
              <a:t>2da Vocal (Medio Ambiente y Salud)</a:t>
            </a:r>
            <a:endParaRPr lang="es-419" sz="3200" b="1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BD50AC5-5F88-4780-3128-49D64AF23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648" y="259959"/>
            <a:ext cx="1219151" cy="12191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F020978-6241-836C-157C-CA0D0AF17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21" y="258732"/>
            <a:ext cx="1219151" cy="121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73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D12677-4883-FF21-C44B-FEF05804D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814" y="753060"/>
            <a:ext cx="2199383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Enero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A69174-21F2-FA6D-986C-D622440EB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229354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regó las plantas en el vivero parroquial.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asistió al GADP, para brindar atención a la ciudadanía., y por la tarde se regó las plantas en el vivero 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Salida al cerro sector LAS JUNTAS y CULEBRILLAS a la inspección sobre los limites del Azuay con Zamora Chinchipe, se verificó la contaminación que existe en las fuentes hídricas, esto se realizó conjuntamente con autoridades del cantón </a:t>
            </a:r>
            <a:r>
              <a:rPr lang="es-MX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Yacuambi</a:t>
            </a:r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Zamora, </a:t>
            </a:r>
            <a:r>
              <a:rPr lang="es-MX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Tutupali</a:t>
            </a:r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Nabón y Cochapata</a:t>
            </a:r>
            <a:r>
              <a:rPr lang="es-MX" sz="2800" dirty="0">
                <a:solidFill>
                  <a:schemeClr val="tx1"/>
                </a:solidFill>
              </a:rPr>
              <a:t>.</a:t>
            </a:r>
            <a:endParaRPr lang="es-419" sz="2800" dirty="0">
              <a:solidFill>
                <a:schemeClr val="tx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840AB73-C644-ACC7-B91D-19E23D419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160" y="382952"/>
            <a:ext cx="2722802" cy="361834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6B0FE73-FFCC-960B-7640-051F3B757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160" y="4227943"/>
            <a:ext cx="2776148" cy="231822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2FD5B1B-E989-0893-FD26-B69C198125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1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4BB38-3C79-8533-DB8F-5B46C42D0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479" y="681037"/>
            <a:ext cx="3147646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Febrero 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774179-DF93-AA34-113A-91AE8FC87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06205" cy="4351338"/>
          </a:xfrm>
        </p:spPr>
        <p:txBody>
          <a:bodyPr>
            <a:normAutofit/>
          </a:bodyPr>
          <a:lstStyle/>
          <a:p>
            <a:pPr algn="just"/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Dando cumplimiento al cronograma establecido, se regó las plantas y se entregan kit de plantas a 3 familias.</a:t>
            </a:r>
          </a:p>
          <a:p>
            <a:pPr algn="just"/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asiste a la primera minga de limpieza en el cementerio antes programada, esta actividad se realizó conjuntamente con los compañeros Vocales.</a:t>
            </a:r>
          </a:p>
          <a:p>
            <a:pPr algn="just"/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asistió a la planta de agua de </a:t>
            </a:r>
            <a:r>
              <a:rPr lang="es-MX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Pichill</a:t>
            </a:r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realizar su respectiva limpieza.</a:t>
            </a:r>
          </a:p>
          <a:p>
            <a:pPr algn="just"/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asistió al GADP para brindar atención a la ciudadanía, también se riega  las plantas, y por la tarde se ayudó con el descargue de plantas de aguacate.</a:t>
            </a:r>
            <a:endParaRPr lang="es-419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4BFE2A-DB32-A8C4-B5BA-401346944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874" y="478302"/>
            <a:ext cx="3603238" cy="27024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5D569ED-8FC2-3A48-BE10-6EE7994E4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33006" y="3677270"/>
            <a:ext cx="3579105" cy="228743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0D11BF1-66AC-9409-87FD-4F49C8E2D7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51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B512B-F5E4-91CA-25D5-4C2AB8CA7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498" y="521676"/>
            <a:ext cx="2078502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Marzo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AF095F-547E-2DA2-0A24-6FD69C8DA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41871" cy="4351338"/>
          </a:xfrm>
        </p:spPr>
        <p:txBody>
          <a:bodyPr>
            <a:normAutofit/>
          </a:bodyPr>
          <a:lstStyle/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asistió al GADP para luego trasladarme a la vía </a:t>
            </a:r>
            <a:r>
              <a:rPr lang="es-MX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Casadel</a:t>
            </a:r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MX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Ulucata</a:t>
            </a:r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para proceder con el desalojo de un derrumbo, esta actividad se realizó con una volqueta de la Prefectura y la maquinaria del GADP Cochapata.</a:t>
            </a:r>
          </a:p>
          <a:p>
            <a:pPr algn="just"/>
            <a:r>
              <a:rPr lang="es-419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 traslade con el personal del GADP para atender al sector de Rapi Grande, en la actividad de bacheo vial.</a:t>
            </a:r>
          </a:p>
          <a:p>
            <a:pPr algn="just"/>
            <a:r>
              <a:rPr lang="es-419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participó en la mesa intersectorial parroquial con el centro de salud Cochapata y Nabón.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0B52FC-C291-BC7E-75DF-0AED1A842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071" y="943304"/>
            <a:ext cx="3444565" cy="457749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4F3B491-502A-B403-3753-43C3B886E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47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1DF22-59AC-3A88-5858-800FCE70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938" y="609600"/>
            <a:ext cx="2138290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Abril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5C7F33-69A4-85B2-D83E-BDC0D64E9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83997" cy="4351338"/>
          </a:xfrm>
        </p:spPr>
        <p:txBody>
          <a:bodyPr>
            <a:normAutofit/>
          </a:bodyPr>
          <a:lstStyle/>
          <a:p>
            <a:pPr algn="just"/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realizo entrega de materiales sobre el proyecto de “MIL PISOS”, a los beneficiaron de las diferentes comunidades de la Parroquia.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asiste al GADP para el lavado de carpas, por la tarde se colabora entregando el material pétreo a la comunidad de Ñamarin sobre el proyecto “MIL PISOS”.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asiste al GADP, se riega las plántulas en el vivero, también se da mantenimiento al sistema de riego del vivero.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asiste a la segunda minga de limpieza del cementerio parroquial con todos el equipo del GADP.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82A5473-699A-18F4-F0DB-9B84B5143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361" y="331223"/>
            <a:ext cx="2990547" cy="225038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979A14D-3F58-ADDF-E731-8355A3D33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361" y="2738871"/>
            <a:ext cx="2990547" cy="37879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17241B5-04D6-BEE2-14A4-6F107D813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96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21D13-E429-6626-070C-3B2E7198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66" y="657887"/>
            <a:ext cx="2064434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Mayo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B79163-75C2-0E23-F446-DE8B2E9DD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02" y="1848775"/>
            <a:ext cx="8584675" cy="4351338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es-MX" sz="6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realizó una reunión con el colectivo del Mozo, para tratar temas sobre actividades de impacto ambiental en el sector Moras y Las Juntas.</a:t>
            </a:r>
          </a:p>
          <a:p>
            <a:pPr algn="just"/>
            <a:r>
              <a:rPr lang="es-MX" sz="6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realizó actividades de limpieza previo a las fiestas de </a:t>
            </a:r>
            <a:r>
              <a:rPr lang="es-MX" sz="6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Parroquialización</a:t>
            </a:r>
            <a:r>
              <a:rPr lang="es-MX" sz="6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Cochapata.</a:t>
            </a:r>
          </a:p>
          <a:p>
            <a:pPr algn="just"/>
            <a:r>
              <a:rPr lang="es-MX" sz="6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participo en las diferentes actividades de las fiestas de </a:t>
            </a:r>
            <a:r>
              <a:rPr lang="es-MX" sz="6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Parroquialización</a:t>
            </a:r>
            <a:r>
              <a:rPr lang="es-MX" sz="6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Cochapata.</a:t>
            </a:r>
          </a:p>
          <a:p>
            <a:pPr algn="just"/>
            <a:r>
              <a:rPr lang="es-MX" sz="6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asiste a una mesa intersectorial para tratar temas sobre las fallas geológicas que existen en la parroquia.</a:t>
            </a:r>
          </a:p>
          <a:p>
            <a:pPr algn="just"/>
            <a:r>
              <a:rPr lang="es-MX" sz="6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colaboró con la limpieza del huerto del centro de salud Cochapata, para apoyar a familias que presentan problemas de desnutrición en niños menores de cinco años.</a:t>
            </a:r>
          </a:p>
          <a:p>
            <a:pPr marL="0" indent="0" algn="just">
              <a:buNone/>
            </a:pPr>
            <a:endParaRPr lang="es-MX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419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7FC394B-A9AA-25E6-2F16-9775F1443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861" y="295422"/>
            <a:ext cx="2254805" cy="29964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92F7D58-A903-958C-3FBC-5979FB634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793" y="3541544"/>
            <a:ext cx="2254805" cy="299641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FE4AAE9-F026-14B0-C929-3C1F59913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0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29564-7BEC-CF31-B3C2-14ECA4E0A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521676"/>
            <a:ext cx="2008163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Junio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6644C0-5ED6-1B0E-2256-DB094F7FD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373840" cy="4351338"/>
          </a:xfrm>
        </p:spPr>
        <p:txBody>
          <a:bodyPr>
            <a:normAutofit/>
          </a:bodyPr>
          <a:lstStyle/>
          <a:p>
            <a:pPr algn="just"/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participa en la asamblea del colectivo de la Defensa del Agua en la comunidad de </a:t>
            </a:r>
            <a:r>
              <a:rPr lang="es-MX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Tamboviejo</a:t>
            </a:r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para tratar temas sobre frenar actividades de impacto en las fuete hídricas en las partes altas de Cochapata.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realizó la siembra de semillas en el vivero parroquial, con el apoyo de la compañera Ladi Guanuchi.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asiste al sector La Paz para tratar temas sobre como mejorar el tratamiento de liquido vital en las diferentes parroquias del cantón Nabón.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167504-E820-CA77-6176-BF41E66E7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752" y="374040"/>
            <a:ext cx="4366700" cy="580292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7AEE98B-71E3-F688-DA54-FA5FA0990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02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DE67BC-83E9-F798-75BE-794DCA561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6649" y="680086"/>
            <a:ext cx="1839351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Julio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AB36F3-1839-8B0F-3CE2-6E1A44EC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47844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desarrolla las actividades en el vivero, siembra, riego de plantas y se entrega kits de plántulas a las familias de cada comunidad de la parroquia.</a:t>
            </a:r>
          </a:p>
          <a:p>
            <a:pPr algn="just"/>
            <a:r>
              <a:rPr lang="es-MX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realizó la rendición de cuentas del GADP Cochapata.</a:t>
            </a:r>
          </a:p>
          <a:p>
            <a:pPr algn="just"/>
            <a:r>
              <a:rPr lang="es-MX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participó con los compañeros del GADP, en el desfile por los 38 años de cantonización.</a:t>
            </a:r>
          </a:p>
          <a:p>
            <a:pPr algn="just"/>
            <a:r>
              <a:rPr lang="es-MX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siembra alrededor de 2720 semillas y se entrega un kit completo a una adulta mayor</a:t>
            </a: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419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09D8711-99C7-469B-2F3E-0AACC2C18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359" y="306264"/>
            <a:ext cx="2595273" cy="34603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71E8078-ED25-23F8-0C23-48B4AC34C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358" y="3871981"/>
            <a:ext cx="2595273" cy="264136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C79111-3772-7FA1-5D15-E85CE043C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54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D63FE-7E54-548A-9F57-3770D2C8F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6870" y="674076"/>
            <a:ext cx="3105443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Agosto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237738-BCB7-A8A8-F847-C64FC50B0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hace uso de las vacaciones anuales que por derecho corresponde.</a:t>
            </a:r>
            <a:endParaRPr lang="es-419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1A81F9-83C1-BFC7-A2C9-E026AA817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31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643FA8-5EFB-0106-91B9-559A7DB0E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172" y="681037"/>
            <a:ext cx="3808828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Septiembre 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98440C-F933-53CF-AEFC-1DC781315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93155" cy="43513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realizó la limpieza de basura del estadio parroquial.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realizó mantenimiento de vivero en donde se regó las plantas y se </a:t>
            </a:r>
            <a:r>
              <a:rPr lang="es-MX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dió</a:t>
            </a:r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seguimiento del crecimiento de las mismas se entrego kits de plántulas y se quitó la mala hierba en el vivero.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colaboró con la limpieza de las bodegas del GADP.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asistió a una mesa intersectorial de salud para combatir la desnutrición de los niños en la parroquia.</a:t>
            </a:r>
          </a:p>
          <a:p>
            <a:pPr algn="just"/>
            <a:endParaRPr lang="es-MX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419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6BDD597-FBE7-2485-BB23-1BB898B38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099" y="317157"/>
            <a:ext cx="4297533" cy="621025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29CB51-FF24-C9B5-CC4B-97B2BA528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44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09DAA-672A-6610-7D94-26619ED5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884" y="681037"/>
            <a:ext cx="3597812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Octubre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588AA4-FAA6-0138-1ACB-2C93B67A8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093178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adecuó los sitios para reubicar los contenedores de basura en el centro parroquial.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participa en el taller sobre las brigadas del cuerpo de bomberos en conjunto con la prefectura del Azuay, comunidades por la vida y gestión de riesgos. 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realiza mantenimiento del vivero, riego de plantas, siembra de semillas, limpieza, instalación de manguera para riego en la parte de afuera.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2DB633-E62A-97C6-8265-66407CD9C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657" y="393014"/>
            <a:ext cx="4653183" cy="618363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11E9D03-6329-0C1B-2EF0-28280B35F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14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78678-0715-7B0D-1BCB-A86866105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578" y="521676"/>
            <a:ext cx="3766625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Noviembre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ED5EC4-D5C8-6960-D6B5-999E76B0F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89800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realizó la siembra de 2100 semillas en el vivero, con el apoyo del Ing. Marcelo Quezada y Ladi Guanuchi.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entrega plántulas de hortalizas a la escuela Rio Amazonas de la comunidad de Belén.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asiste al vivero para la entrega de kits a las personas de la tercera edad, también hubo una capacitación dirigida por el Ing. José </a:t>
            </a:r>
            <a:r>
              <a:rPr lang="es-MX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Zhunio</a:t>
            </a:r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sobre la preparación de Biol.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desarrolló la fumigación dentro del vivero para terminar con las plagas.</a:t>
            </a:r>
            <a:endParaRPr lang="es-419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686F583-F829-3188-070D-A0AC9024A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67" y="310658"/>
            <a:ext cx="2597180" cy="34514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E12843B-FEAF-9AA4-09FD-62EE32CD9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267" y="3994624"/>
            <a:ext cx="3030980" cy="228081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8AA2DD1-0D06-2B62-DE32-023A7695A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43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796B2-58DA-4F49-7F99-8300291F6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183" y="469265"/>
            <a:ext cx="3662441" cy="1356360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  <a:latin typeface="Algerian" panose="04020705040A02060702" pitchFamily="82" charset="0"/>
              </a:rPr>
              <a:t>Diciembre</a:t>
            </a:r>
            <a:endParaRPr lang="es-419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F99A27-19DB-EF6D-8114-9444A94C7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433602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forma parte del curso de primeros auxilios impartido por el cuerpo de Bomberos Nabón.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colabora con el descargue de plantas frutales en el vivero.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colabora con la enfundada de caramelos para distribuir a las escuelas de la parroquia.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trasplanta alrededor de 100 plantas de tomate de árbol, para ser distribuidas a los moradores de la parroquia</a:t>
            </a:r>
          </a:p>
          <a:p>
            <a:pPr algn="just"/>
            <a:r>
              <a:rPr lang="es-419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realiza labores en el vivero como riego de plantas, y se da seguimiento de las mismas.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B1D4C1-5306-93C8-E8E0-3500EE862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844" y="1147445"/>
            <a:ext cx="3255383" cy="24496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1568879-BCF6-342C-068A-920AFACAF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845" y="3727288"/>
            <a:ext cx="3255382" cy="24496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BADA5CA-76DE-65CD-0BF4-60C6E20B5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21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60B7A9-5ADF-E56F-245C-B7E6CAA19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2195"/>
            <a:ext cx="10515600" cy="24936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15400" dirty="0">
                <a:solidFill>
                  <a:schemeClr val="tx1"/>
                </a:solidFill>
                <a:latin typeface="Arial Black" panose="020B0A04020102020204" pitchFamily="34" charset="0"/>
              </a:rPr>
              <a:t>GRACIAS</a:t>
            </a:r>
            <a:endParaRPr lang="es-419" sz="15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8C6B1BC-73F6-F471-3B1D-901684489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004" y="334400"/>
            <a:ext cx="893592" cy="8935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7414325-87AD-68AE-2682-64827CB7B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8" y="306264"/>
            <a:ext cx="893592" cy="8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35655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224</TotalTime>
  <Words>965</Words>
  <Application>Microsoft Office PowerPoint</Application>
  <PresentationFormat>Panorámica</PresentationFormat>
  <Paragraphs>59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Algerian</vt:lpstr>
      <vt:lpstr>Arial Black</vt:lpstr>
      <vt:lpstr>Bahnschrift Light</vt:lpstr>
      <vt:lpstr>Corbel</vt:lpstr>
      <vt:lpstr>Times New Roman</vt:lpstr>
      <vt:lpstr>Base</vt:lpstr>
      <vt:lpstr>INFORME DE Rendición DE CUENTAS DEL AÑO FISCAL 2025</vt:lpstr>
      <vt:lpstr>Enero</vt:lpstr>
      <vt:lpstr>Febrero </vt:lpstr>
      <vt:lpstr>Marzo</vt:lpstr>
      <vt:lpstr>Abril</vt:lpstr>
      <vt:lpstr>Mayo</vt:lpstr>
      <vt:lpstr>Junio</vt:lpstr>
      <vt:lpstr>Julio</vt:lpstr>
      <vt:lpstr>Agosto</vt:lpstr>
      <vt:lpstr>Septiembre </vt:lpstr>
      <vt:lpstr>Octubre</vt:lpstr>
      <vt:lpstr>Noviembre</vt:lpstr>
      <vt:lpstr>Diciembre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Usuario</dc:creator>
  <cp:lastModifiedBy>Usuario</cp:lastModifiedBy>
  <cp:revision>15</cp:revision>
  <dcterms:created xsi:type="dcterms:W3CDTF">2026-06-02T16:49:27Z</dcterms:created>
  <dcterms:modified xsi:type="dcterms:W3CDTF">2026-06-02T21:42:07Z</dcterms:modified>
</cp:coreProperties>
</file>